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111375"/>
            <a:ext cx="2173500" cy="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Russian</a:t>
            </a:r>
            <a:endParaRPr sz="1000" b="0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5224393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37000" y="5578250"/>
            <a:ext cx="5823000" cy="47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Digital Transformation of Rehabilitation Care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based on the Health Technology Assessment (HTA) framework presented onto the Quadruple aim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medical professionals on their telemonitoring experience/attitude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the telemonitoring technologies in the Netherlands</a:t>
            </a:r>
            <a:endParaRPr sz="90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Neuronal Networks of Memory Lab</a:t>
            </a:r>
            <a:endParaRPr sz="90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retrosplenial cortex in mice during head-fixed virtual social learning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(handling, feeding)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DeepLabCut)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of the Science department of the Contract Research Organization</a:t>
            </a:r>
            <a:endParaRPr sz="9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LABMGMU, LLC – Moscow, Russia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556427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current</a:t>
            </a:r>
            <a:endParaRPr sz="90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736800" y="2988800"/>
            <a:ext cx="5708700" cy="19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  <a:endParaRPr sz="1000" u="sng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“Potential added value of </a:t>
            </a:r>
            <a:r>
              <a:rPr lang="en-US" sz="1000" i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inn4cure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telemonitoring technology in preventive healthcare”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“Role of TASK-1 channels in arterial tone regulation in different organs in rats”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65354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8880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397209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730919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</a:t>
            </a:r>
            <a:r>
              <a:rPr lang="en-US" sz="1000" dirty="0" err="1"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 who is looking for a position in health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technology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or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value assessment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societal and business aspects of innovations and am enthusiastic about using scientific knowledge to create practical real-world solutions.</a:t>
            </a:r>
            <a:endParaRPr sz="900" dirty="0"/>
          </a:p>
        </p:txBody>
      </p:sp>
      <p:sp>
        <p:nvSpPr>
          <p:cNvPr id="106" name="Google Shape;106;p1"/>
          <p:cNvSpPr txBox="1"/>
          <p:nvPr/>
        </p:nvSpPr>
        <p:spPr>
          <a:xfrm flipH="1">
            <a:off x="170820" y="888503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111375"/>
            <a:ext cx="1026000" cy="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Nationality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3640200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206683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2318507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281925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3078280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478042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3907250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5055716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BBB Career Event 2023, Nijmegen</a:t>
            </a:r>
            <a:endParaRPr sz="9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67088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5925675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617335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3907250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5055725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69365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74940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77217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322225"/>
            <a:ext cx="5823000" cy="13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Faculty of Biology</a:t>
            </a: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3222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554</Words>
  <Application>Microsoft Office PowerPoint</Application>
  <PresentationFormat>Custom</PresentationFormat>
  <Paragraphs>83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Beck Martin Patrik HY2MJB</cp:lastModifiedBy>
  <cp:revision>1</cp:revision>
  <dcterms:created xsi:type="dcterms:W3CDTF">2020-08-14T18:05:47Z</dcterms:created>
  <dcterms:modified xsi:type="dcterms:W3CDTF">2024-10-19T11:06:01Z</dcterms:modified>
</cp:coreProperties>
</file>